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Abre-me os olhos para ver </a:t>
            </a:r>
          </a:p>
          <a:p>
            <a:r>
              <a:rPr lang="pt-BR" dirty="0"/>
              <a:t>Toda a beleza que em Ti há. </a:t>
            </a:r>
          </a:p>
          <a:p>
            <a:r>
              <a:rPr lang="pt-BR" dirty="0"/>
              <a:t>Dá-me essa chave que, do mal,</a:t>
            </a:r>
          </a:p>
          <a:p>
            <a:r>
              <a:rPr lang="pt-BR" dirty="0"/>
              <a:t>Livre </a:t>
            </a:r>
            <a:r>
              <a:rPr lang="pt-BR" dirty="0" err="1"/>
              <a:t>p’ra</a:t>
            </a:r>
            <a:r>
              <a:rPr lang="pt-BR" dirty="0"/>
              <a:t> sempre me porá.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Sempre esperando aqui me tens, </a:t>
            </a:r>
          </a:p>
          <a:p>
            <a:r>
              <a:rPr lang="pt-BR" sz="4000" dirty="0"/>
              <a:t>Pronto a seguir os mandos Teus. </a:t>
            </a:r>
          </a:p>
          <a:p>
            <a:r>
              <a:rPr lang="pt-BR" sz="4000" dirty="0"/>
              <a:t>Abre-me os olhos, dá-me luz, </a:t>
            </a:r>
          </a:p>
          <a:p>
            <a:r>
              <a:rPr lang="pt-BR" sz="4000" dirty="0"/>
              <a:t>Senhor, meu Deus.</a:t>
            </a:r>
          </a:p>
        </p:txBody>
      </p:sp>
    </p:spTree>
    <p:extLst>
      <p:ext uri="{BB962C8B-B14F-4D97-AF65-F5344CB8AC3E}">
        <p14:creationId xmlns:p14="http://schemas.microsoft.com/office/powerpoint/2010/main" val="1439307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E58A00-9FF3-45F6-9B62-B2BC26CDA0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P’ra</a:t>
            </a:r>
            <a:r>
              <a:rPr lang="pt-BR" dirty="0"/>
              <a:t> Tua graça proclamar, </a:t>
            </a:r>
          </a:p>
          <a:p>
            <a:r>
              <a:rPr lang="pt-BR" dirty="0"/>
              <a:t>Vem minha boca, ó Deus, abrir. </a:t>
            </a:r>
          </a:p>
          <a:p>
            <a:r>
              <a:rPr lang="pt-BR" dirty="0"/>
              <a:t>E, no meu débil coração,</a:t>
            </a:r>
          </a:p>
          <a:p>
            <a:r>
              <a:rPr lang="pt-BR" dirty="0"/>
              <a:t>Tuas promessas vem cumprir.</a:t>
            </a:r>
          </a:p>
        </p:txBody>
      </p:sp>
    </p:spTree>
    <p:extLst>
      <p:ext uri="{BB962C8B-B14F-4D97-AF65-F5344CB8AC3E}">
        <p14:creationId xmlns:p14="http://schemas.microsoft.com/office/powerpoint/2010/main" val="400547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88D9E0-E3F1-48CF-815E-52A4A6E8E3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300" dirty="0"/>
              <a:t>Sempre esperando aqui me tens, </a:t>
            </a:r>
          </a:p>
          <a:p>
            <a:r>
              <a:rPr lang="pt-BR" sz="4300" dirty="0"/>
              <a:t>Pronto a seguir os mandos Teus. </a:t>
            </a:r>
          </a:p>
          <a:p>
            <a:r>
              <a:rPr lang="pt-BR" sz="4300" dirty="0"/>
              <a:t>Põe nos meus lábios Tua luz, </a:t>
            </a:r>
          </a:p>
          <a:p>
            <a:r>
              <a:rPr lang="pt-BR" sz="4300" dirty="0"/>
              <a:t>Senhor meu Deus.</a:t>
            </a:r>
          </a:p>
        </p:txBody>
      </p:sp>
    </p:spTree>
    <p:extLst>
      <p:ext uri="{BB962C8B-B14F-4D97-AF65-F5344CB8AC3E}">
        <p14:creationId xmlns:p14="http://schemas.microsoft.com/office/powerpoint/2010/main" val="1366892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medito em Teu amor, </a:t>
            </a:r>
          </a:p>
          <a:p>
            <a:r>
              <a:rPr lang="pt-BR" dirty="0"/>
              <a:t>Vem minha mente esclarecer. </a:t>
            </a:r>
          </a:p>
          <a:p>
            <a:r>
              <a:rPr lang="pt-BR" dirty="0"/>
              <a:t>Do sacrifício de Jesus, </a:t>
            </a:r>
          </a:p>
          <a:p>
            <a:r>
              <a:rPr lang="pt-BR" dirty="0"/>
              <a:t>Toda a grandeza faz-me ver. </a:t>
            </a:r>
          </a:p>
        </p:txBody>
      </p:sp>
    </p:spTree>
    <p:extLst>
      <p:ext uri="{BB962C8B-B14F-4D97-AF65-F5344CB8AC3E}">
        <p14:creationId xmlns:p14="http://schemas.microsoft.com/office/powerpoint/2010/main" val="328678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ABRE-ME OS OLHOS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300" dirty="0"/>
              <a:t>Sempre </a:t>
            </a:r>
            <a:r>
              <a:rPr lang="pt-BR" sz="4300"/>
              <a:t>esperando aqui </a:t>
            </a:r>
            <a:r>
              <a:rPr lang="pt-BR" sz="4300" dirty="0"/>
              <a:t>me tens, </a:t>
            </a:r>
          </a:p>
          <a:p>
            <a:r>
              <a:rPr lang="pt-BR" sz="4300" dirty="0"/>
              <a:t>Pronto a seguir os mandos Teus. </a:t>
            </a:r>
          </a:p>
          <a:p>
            <a:r>
              <a:rPr lang="pt-BR" sz="4300" dirty="0"/>
              <a:t>Vem minha mente esclarecer, </a:t>
            </a:r>
          </a:p>
          <a:p>
            <a:r>
              <a:rPr lang="pt-BR" sz="4300" dirty="0"/>
              <a:t>Senhor, meu Deus.</a:t>
            </a:r>
          </a:p>
        </p:txBody>
      </p:sp>
    </p:spTree>
    <p:extLst>
      <p:ext uri="{BB962C8B-B14F-4D97-AF65-F5344CB8AC3E}">
        <p14:creationId xmlns:p14="http://schemas.microsoft.com/office/powerpoint/2010/main" val="3544096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175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ABRE-ME OS OLHOS</vt:lpstr>
      <vt:lpstr>ABRE-ME OS OLHOS</vt:lpstr>
      <vt:lpstr>ABRE-ME OS OLHOS</vt:lpstr>
      <vt:lpstr>ABRE-ME OS OLHOS</vt:lpstr>
      <vt:lpstr>ABRE-ME OS OLHOS</vt:lpstr>
      <vt:lpstr>ABRE-ME OS OLHOS</vt:lpstr>
      <vt:lpstr>ABRE-ME OS OLHOS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2019-06-12T22:28:51Z</dcterms:modified>
</cp:coreProperties>
</file>

<file path=docProps/thumbnail.jpeg>
</file>